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Nanum Gothic" panose="020B0600000101010101" charset="-127"/>
      <p:regular r:id="rId37"/>
      <p:bold r:id="rId38"/>
    </p:embeddedFont>
    <p:embeddedFont>
      <p:font typeface="Nanum Myeongjo" panose="020B0600000101010101" charset="-12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3132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library selenium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browser wrapper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자동으로 브라우저를 컨트롤 한다.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requests vs selenium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3ab9b3a2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3ab9b3a2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3ab9b3a2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3ab9b3a2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3611a5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3611a5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3a3faded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3a3faded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3a3faded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3a3faded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3a3faded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3a3faded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3ab9b3a2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3ab9b3a2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3611a51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3611a51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3ab9b3a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3ab9b3a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3ab9b3a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3ab9b3a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ab9b3a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ab9b3a2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3ab9b3a2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3ab9b3a2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3ab9b3a26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3ab9b3a26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7eaf8a90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7eaf8a90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3ab9b3a2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3ab9b3a2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3ab9b3a26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3ab9b3a26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3a3faded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3a3faded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45991e65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45991e65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45991e653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45991e653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3deccd4bf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3deccd4bf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3deccd4bf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3deccd4bf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3ab9b3a2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3ab9b3a2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3deccd4bf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3deccd4bf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3deccd4b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3deccd4b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3deccd4b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3deccd4b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3deccd4b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3deccd4b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3deccd4b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3deccd4b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3ab9b3a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3ab9b3a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ab9b3a2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ab9b3a2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ab9b3a2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3ab9b3a2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3ab9b3a2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3ab9b3a2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3ab9b3a2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3ab9b3a2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ab9b3a2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3ab9b3a2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lenium-python.readthedocs.i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phantomjs.org/download.html" TargetMode="External"/><Relationship Id="rId3" Type="http://schemas.openxmlformats.org/officeDocument/2006/relationships/hyperlink" Target="https://selenium-python.readthedocs.io/" TargetMode="External"/><Relationship Id="rId7" Type="http://schemas.openxmlformats.org/officeDocument/2006/relationships/hyperlink" Target="https://webkit.org/blog/6900/webdriver-support-in-safari-1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mozilla/geckodriver/releases" TargetMode="External"/><Relationship Id="rId5" Type="http://schemas.openxmlformats.org/officeDocument/2006/relationships/hyperlink" Target="https://developer.microsoft.com/en-us/microsoft-edge/tools/webdriver/" TargetMode="External"/><Relationship Id="rId4" Type="http://schemas.openxmlformats.org/officeDocument/2006/relationships/hyperlink" Target="https://sites.google.com/a/chromium.org/chromedriver/downloads" TargetMode="Externa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lenium-python.readthedocs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elenium-python.readthedocs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Selenium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실습. 구글 이미지 크롤링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브라우저에서는 보이는 태그가 받은 HTML에는 보이지 않는다!!!??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l="21911"/>
          <a:stretch/>
        </p:blipFill>
        <p:spPr>
          <a:xfrm>
            <a:off x="588450" y="1342450"/>
            <a:ext cx="4119524" cy="3310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200" y="1342450"/>
            <a:ext cx="4319400" cy="28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SPA의 등장 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Single Page Application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 t="8307"/>
          <a:stretch/>
        </p:blipFill>
        <p:spPr>
          <a:xfrm>
            <a:off x="5112225" y="3089275"/>
            <a:ext cx="3478550" cy="18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514775" y="679500"/>
            <a:ext cx="8076000" cy="2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Single Page Application(SPA)의 등장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정적 웹페이지: 서버에 있는 정적인 파일들을 웹서버를 통해 전달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서버측 동적 웹페이지: 서버에서 html을 동적으로 생성해서 전달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클라이언트측 동적 웹페이지</a:t>
            </a: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html의 정보를 클라이언트 측 스크립트를 통해 갱신하여 페이지를 완성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514775" y="679500"/>
            <a:ext cx="8076000" cy="2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Single Page Application(SPA)의 등장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자연스러운 페이지 이동과 빼어난 사용자 경험을 제공한다.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서버의 연산량 감소 + 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전송할 데이터의 양 감소.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t="49997"/>
          <a:stretch/>
        </p:blipFill>
        <p:spPr>
          <a:xfrm>
            <a:off x="4682650" y="2501768"/>
            <a:ext cx="4182399" cy="231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49997"/>
          <a:stretch/>
        </p:blipFill>
        <p:spPr>
          <a:xfrm>
            <a:off x="278950" y="2550600"/>
            <a:ext cx="4094225" cy="22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514775" y="679500"/>
            <a:ext cx="8076000" cy="2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Instagram의 html 코드를 확인해보자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개발자도구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소스보기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75" y="1980925"/>
            <a:ext cx="3790199" cy="25043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00" y="1980925"/>
            <a:ext cx="3551800" cy="25855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Google Shape;138;p26"/>
          <p:cNvSpPr txBox="1"/>
          <p:nvPr/>
        </p:nvSpPr>
        <p:spPr>
          <a:xfrm>
            <a:off x="1403250" y="4566475"/>
            <a:ext cx="2522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&lt;개발자도구 element 탭 코드&gt;</a:t>
            </a:r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5533325" y="4485325"/>
            <a:ext cx="23247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&lt;소스보기 코드&gt;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514775" y="679500"/>
            <a:ext cx="8076000" cy="25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크롤링을 위해서는 대책이 필요한 상황.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개발자도구에서 정보를 보내주는 url을 찾는다.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Selenium을 이용한다.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25" y="2189750"/>
            <a:ext cx="8017125" cy="2654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드디어 Selenium 소개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 idx="4294967295"/>
          </p:nvPr>
        </p:nvSpPr>
        <p:spPr>
          <a:xfrm>
            <a:off x="514775" y="394900"/>
            <a:ext cx="76521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library selenium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컴퓨터에 설치된 브라우저를 통하여 웹페이지에 접근하고, 브라우저를 통해 완성된 html을 가져오는 방식. selenium은 브라우저를 코드로 컨트롤할 수 있도록 유용한 기능을 제공한다.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200" y="2304175"/>
            <a:ext cx="5253527" cy="26975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5">
            <a:alphaModFix/>
          </a:blip>
          <a:srcRect r="24305"/>
          <a:stretch/>
        </p:blipFill>
        <p:spPr>
          <a:xfrm>
            <a:off x="633252" y="2304163"/>
            <a:ext cx="2708174" cy="981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 idx="4294967295"/>
          </p:nvPr>
        </p:nvSpPr>
        <p:spPr>
          <a:xfrm>
            <a:off x="514775" y="503850"/>
            <a:ext cx="76521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library selenium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web driver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Myeongjo"/>
              <a:buChar char="●"/>
            </a:pPr>
            <a:r>
              <a:rPr lang="ko" sz="1400">
                <a:solidFill>
                  <a:schemeClr val="accent2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Chrome: </a:t>
            </a:r>
            <a:r>
              <a:rPr lang="ko" sz="1400" u="sng">
                <a:solidFill>
                  <a:schemeClr val="hlink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  <a:hlinkClick r:id="rId4"/>
              </a:rPr>
              <a:t>https://sites.google.com/a/chromium.org/chromedriver/downloads</a:t>
            </a:r>
            <a:endParaRPr sz="1400" u="sng">
              <a:solidFill>
                <a:schemeClr val="hlink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Myeongjo"/>
              <a:buChar char="●"/>
            </a:pPr>
            <a:r>
              <a:rPr lang="ko" sz="1400">
                <a:solidFill>
                  <a:schemeClr val="accent2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Edge: </a:t>
            </a:r>
            <a:r>
              <a:rPr lang="ko" sz="1400" u="sng">
                <a:solidFill>
                  <a:schemeClr val="hlink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  <a:hlinkClick r:id="rId5"/>
              </a:rPr>
              <a:t>https://developer.microsoft.com/en-us/microsoft-edge/tools/webdriver/</a:t>
            </a:r>
            <a:endParaRPr sz="1400" u="sng">
              <a:solidFill>
                <a:schemeClr val="hlink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Myeongjo"/>
              <a:buChar char="●"/>
            </a:pPr>
            <a:r>
              <a:rPr lang="ko" sz="1400">
                <a:solidFill>
                  <a:schemeClr val="accent2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Firefox: </a:t>
            </a:r>
            <a:r>
              <a:rPr lang="ko" sz="1400" u="sng">
                <a:solidFill>
                  <a:schemeClr val="hlink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  <a:hlinkClick r:id="rId6"/>
              </a:rPr>
              <a:t>https://github.com/mozilla/geckodriver/releases</a:t>
            </a:r>
            <a:endParaRPr sz="1400" u="sng">
              <a:solidFill>
                <a:schemeClr val="hlink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Myeongjo"/>
              <a:buChar char="●"/>
            </a:pPr>
            <a:r>
              <a:rPr lang="ko" sz="1400">
                <a:solidFill>
                  <a:schemeClr val="accent2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Safari: </a:t>
            </a:r>
            <a:r>
              <a:rPr lang="ko" sz="1400" u="sng">
                <a:solidFill>
                  <a:schemeClr val="hlink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  <a:hlinkClick r:id="rId7"/>
              </a:rPr>
              <a:t>https://webkit.org/blog/6900/webdriver-support-in-safari-10/</a:t>
            </a:r>
            <a:endParaRPr sz="1400" u="sng">
              <a:solidFill>
                <a:schemeClr val="hlink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Myeongjo"/>
              <a:buChar char="●"/>
            </a:pPr>
            <a:r>
              <a:rPr lang="ko" sz="1400">
                <a:solidFill>
                  <a:schemeClr val="accent2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PhantomJS webdriver: </a:t>
            </a:r>
            <a:r>
              <a:rPr lang="ko" sz="1400" u="sng">
                <a:solidFill>
                  <a:schemeClr val="hlink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  <a:hlinkClick r:id="rId8"/>
              </a:rPr>
              <a:t>http://phantomjs.org/download.html</a:t>
            </a:r>
            <a:endParaRPr sz="1400" u="sng">
              <a:solidFill>
                <a:schemeClr val="hlink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875" y="2910150"/>
            <a:ext cx="6692125" cy="1717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 idx="4294967295"/>
          </p:nvPr>
        </p:nvSpPr>
        <p:spPr>
          <a:xfrm>
            <a:off x="514775" y="503850"/>
            <a:ext cx="76521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library selenium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자신의 PC에 맞는 드라이버를 찾아 설치합니다.</a:t>
            </a:r>
            <a:endParaRPr sz="1400" u="sng">
              <a:solidFill>
                <a:schemeClr val="hlink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33444"/>
          <a:stretch/>
        </p:blipFill>
        <p:spPr>
          <a:xfrm>
            <a:off x="610063" y="1576850"/>
            <a:ext cx="5296974" cy="1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75" y="3465000"/>
            <a:ext cx="5441850" cy="1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복습1.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네이버 이미지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크롤링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525" y="301400"/>
            <a:ext cx="5144676" cy="45407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selenium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주요 메소드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implicitly_wait: html 완성을 위해 기다릴 시간 지정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get: url 접속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page_source: html 결과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900" y="1811050"/>
            <a:ext cx="5408600" cy="31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36699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실습. 구글 이미지 크롤링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드디어 보이는 images!!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이 이후의 과정은 네이버 이미지 저장 로직을 동일하게 사용하면 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700" y="1102700"/>
            <a:ext cx="4908224" cy="36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36699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실습. 구글 이미지 크롤링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base64 decode을 이용한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이미지 저장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075" y="152400"/>
            <a:ext cx="4547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36699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실습. 구글 이미지 크롤링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내부 요소들에 대한 컨트롤이 가능!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find_element_by_css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find_element_by_name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find_element_by_xpath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 rotWithShape="1">
          <a:blip r:embed="rId3">
            <a:alphaModFix/>
          </a:blip>
          <a:srcRect t="24630"/>
          <a:stretch/>
        </p:blipFill>
        <p:spPr>
          <a:xfrm>
            <a:off x="586425" y="3164300"/>
            <a:ext cx="7467500" cy="17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 rotWithShape="1">
          <a:blip r:embed="rId4">
            <a:alphaModFix/>
          </a:blip>
          <a:srcRect b="39235"/>
          <a:stretch/>
        </p:blipFill>
        <p:spPr>
          <a:xfrm>
            <a:off x="4572000" y="208702"/>
            <a:ext cx="4322224" cy="29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6960600" cy="23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실습. 구글 이미지 크롤링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브라우저를 띄우지 않고 사용하는 방법도 알아두자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ChromeOptions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575" y="1710725"/>
            <a:ext cx="5738651" cy="32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769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E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REST</a:t>
            </a: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ful API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CE0000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Re</a:t>
            </a:r>
            <a:r>
              <a:rPr lang="ko" sz="1800" b="1">
                <a:solidFill>
                  <a:srgbClr val="333333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presentational </a:t>
            </a:r>
            <a:r>
              <a:rPr lang="ko" sz="1800" b="1">
                <a:solidFill>
                  <a:srgbClr val="CE0000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S</a:t>
            </a:r>
            <a:r>
              <a:rPr lang="ko" sz="1800" b="1">
                <a:solidFill>
                  <a:srgbClr val="333333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tate </a:t>
            </a:r>
            <a:r>
              <a:rPr lang="ko" sz="1800" b="1">
                <a:solidFill>
                  <a:srgbClr val="CE0000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T</a:t>
            </a:r>
            <a:r>
              <a:rPr lang="ko" sz="1800" b="1">
                <a:solidFill>
                  <a:srgbClr val="333333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ransfer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07" name="Google Shape;207;p37"/>
          <p:cNvPicPr preferRelativeResize="0"/>
          <p:nvPr/>
        </p:nvPicPr>
        <p:blipFill rotWithShape="1">
          <a:blip r:embed="rId3">
            <a:alphaModFix/>
          </a:blip>
          <a:srcRect t="30290" b="23947"/>
          <a:stretch/>
        </p:blipFill>
        <p:spPr>
          <a:xfrm>
            <a:off x="4826000" y="1843125"/>
            <a:ext cx="3777600" cy="13048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title" idx="4294967295"/>
          </p:nvPr>
        </p:nvSpPr>
        <p:spPr>
          <a:xfrm>
            <a:off x="328075" y="353275"/>
            <a:ext cx="8403300" cy="18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RESTful API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ko" sz="1800" b="1">
                <a:solidFill>
                  <a:srgbClr val="333333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특징: 쉽고 예측이 가능하다. 웹에서 동작한다.</a:t>
            </a:r>
            <a:endParaRPr sz="1800"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75" y="1271325"/>
            <a:ext cx="8350251" cy="24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050" y="3760150"/>
            <a:ext cx="7545902" cy="11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title" idx="4294967295"/>
          </p:nvPr>
        </p:nvSpPr>
        <p:spPr>
          <a:xfrm>
            <a:off x="514775" y="353275"/>
            <a:ext cx="8121300" cy="3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Resource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슬래시 구분자(/)는 계층 관계를 나타내는 데 사용한다.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마지막 문자로 슬래시(/)를 포함하지 않는다.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resource들은 명사를 사용한다.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‘_’(언더바)보다는 ‘-’(하이픈)을 권장합니다.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소문자를 사용한다.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파일 확장자는 포함시키지 않는다.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6960600" cy="23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RESTful API 작성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/resource GET, /resource POST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5" y="1392875"/>
            <a:ext cx="8443026" cy="3201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6960600" cy="23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RESTful API 작성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/resource/:id GET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/resource/:id PUT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/resource/:id DELETE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850" y="521650"/>
            <a:ext cx="5958250" cy="44424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복습1. 이미지를 검색해서 다운받자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url로 접근하여 추출할 element 조회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file로 저장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75" y="2771400"/>
            <a:ext cx="8026652" cy="1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꿀팁 소개 1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Postman 소개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 idx="4294967295"/>
          </p:nvPr>
        </p:nvSpPr>
        <p:spPr>
          <a:xfrm>
            <a:off x="514775" y="35327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POSTMAN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Postman은 개발한 API를 테스트하고, 테스트 결과를 공유하여 API 개발의 생산성을 높여주는 플랫폼입니다.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42" name="Google Shape;242;p43"/>
          <p:cNvPicPr preferRelativeResize="0"/>
          <p:nvPr/>
        </p:nvPicPr>
        <p:blipFill rotWithShape="1">
          <a:blip r:embed="rId4">
            <a:alphaModFix/>
          </a:blip>
          <a:srcRect r="67837"/>
          <a:stretch/>
        </p:blipFill>
        <p:spPr>
          <a:xfrm>
            <a:off x="6297175" y="2728525"/>
            <a:ext cx="2029900" cy="1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>
            <a:spLocks noGrp="1"/>
          </p:cNvSpPr>
          <p:nvPr>
            <p:ph type="title" idx="4294967295"/>
          </p:nvPr>
        </p:nvSpPr>
        <p:spPr>
          <a:xfrm>
            <a:off x="514775" y="35327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AutoNum type="arabicPeriod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postman 실행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48" name="Google Shape;2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00" y="911250"/>
            <a:ext cx="6885377" cy="4179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>
            <a:spLocks noGrp="1"/>
          </p:cNvSpPr>
          <p:nvPr>
            <p:ph type="title" idx="4294967295"/>
          </p:nvPr>
        </p:nvSpPr>
        <p:spPr>
          <a:xfrm>
            <a:off x="514775" y="35327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2. 체크하고 싶은 request를 복사한다.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25" y="888575"/>
            <a:ext cx="6836075" cy="4122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title" idx="4294967295"/>
          </p:nvPr>
        </p:nvSpPr>
        <p:spPr>
          <a:xfrm>
            <a:off x="514775" y="35327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3. import &gt; past raw text &gt; 붙여넣기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00" y="899925"/>
            <a:ext cx="6756650" cy="409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복습1. 이미지를 검색해서 다운받자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url로 접근하여 추출할 element 조회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file로 저장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get_imags 함수에 정리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300" y="2026050"/>
            <a:ext cx="4679151" cy="3052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복습1. 이미지를 검색해서 다운받자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url로 접근하여 추출할 element 조회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file로 저장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get_imags 함수에 정리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825" y="984950"/>
            <a:ext cx="4032151" cy="38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복습1. 이미지를 검색해서 다운받자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url로 접근하여 추출할 element 조회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file로 저장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get_imags 함수에 정리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625" y="1037350"/>
            <a:ext cx="4282801" cy="391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복습1. 이미지를 검색해서 다운받자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url로 접근하여 추출할 element 조회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file로 저장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get_imags 함수에 정리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50" y="1179000"/>
            <a:ext cx="3923151" cy="379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복습1. 이미지를 검색해서 다운받자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url로 접근하여 추출할 element 조회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file로 저장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get_imags 함수에 정리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75" y="886875"/>
            <a:ext cx="4313014" cy="425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00" y="3247775"/>
            <a:ext cx="2629875" cy="5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 rotWithShape="1">
          <a:blip r:embed="rId5">
            <a:alphaModFix/>
          </a:blip>
          <a:srcRect b="4122"/>
          <a:stretch/>
        </p:blipFill>
        <p:spPr>
          <a:xfrm>
            <a:off x="326900" y="3702275"/>
            <a:ext cx="4313025" cy="12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실습.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구글 이미지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크롤링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175" y="407425"/>
            <a:ext cx="6165425" cy="45072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화면 슬라이드 쇼(16:9)</PresentationFormat>
  <Paragraphs>136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Arial</vt:lpstr>
      <vt:lpstr>Nanum Myeongjo</vt:lpstr>
      <vt:lpstr>Nanum Gothic</vt:lpstr>
      <vt:lpstr>Simple Light</vt:lpstr>
      <vt:lpstr>Selenium</vt:lpstr>
      <vt:lpstr>복습1. 네이버 이미지 크롤링</vt:lpstr>
      <vt:lpstr>복습1. 이미지를 검색해서 다운받자  전략 url로 접근하여 추출할 element 조회 bs4를 이용하여 element 추출 file로 저장</vt:lpstr>
      <vt:lpstr>복습1. 이미지를 검색해서 다운받자  전략 url로 접근하여 추출할 element 조회 bs4를 이용하여 element 추출 file로 저장 get_imags 함수에 정리</vt:lpstr>
      <vt:lpstr>복습1. 이미지를 검색해서 다운받자  전략 url로 접근하여 추출할 element 조회 bs4를 이용하여 element 추출 file로 저장 get_imags 함수에 정리</vt:lpstr>
      <vt:lpstr>복습1. 이미지를 검색해서 다운받자  전략 url로 접근하여 추출할 element 조회 bs4를 이용하여 element 추출 file로 저장 get_imags 함수에 정리</vt:lpstr>
      <vt:lpstr>복습1. 이미지를 검색해서 다운받자  전략 url로 접근하여 추출할 element 조회 bs4를 이용하여 element 추출 file로 저장 get_imags 함수에 정리</vt:lpstr>
      <vt:lpstr>복습1. 이미지를 검색해서 다운받자  전략 url로 접근하여 추출할 element 조회 bs4를 이용하여 element 추출 file로 저장 get_imags 함수에 정리</vt:lpstr>
      <vt:lpstr>실습. 구글 이미지 크롤링</vt:lpstr>
      <vt:lpstr>실습. 구글 이미지 크롤링 브라우저에서는 보이는 태그가 받은 HTML에는 보이지 않는다!!!??</vt:lpstr>
      <vt:lpstr>SPA의 등장  Single Page Application</vt:lpstr>
      <vt:lpstr>PowerPoint 프레젠테이션</vt:lpstr>
      <vt:lpstr>PowerPoint 프레젠테이션</vt:lpstr>
      <vt:lpstr>PowerPoint 프레젠테이션</vt:lpstr>
      <vt:lpstr>PowerPoint 프레젠테이션</vt:lpstr>
      <vt:lpstr>드디어 Selenium 소개</vt:lpstr>
      <vt:lpstr>library selenium   컴퓨터에 설치된 브라우저를 통하여 웹페이지에 접근하고, 브라우저를 통해 완성된 html을 가져오는 방식. selenium은 브라우저를 코드로 컨트롤할 수 있도록 유용한 기능을 제공한다.</vt:lpstr>
      <vt:lpstr>library selenium  web driver Chrome: https://sites.google.com/a/chromium.org/chromedriver/downloads Edge: https://developer.microsoft.com/en-us/microsoft-edge/tools/webdriver/ Firefox: https://github.com/mozilla/geckodriver/releases Safari: https://webkit.org/blog/6900/webdriver-support-in-safari-10/ PhantomJS webdriver: http://phantomjs.org/download.html  </vt:lpstr>
      <vt:lpstr>library selenium  자신의 PC에 맞는 드라이버를 찾아 설치합니다.  </vt:lpstr>
      <vt:lpstr>library selenium   주요 메소드 implicitly_wait: html 완성을 위해 기다릴 시간 지정 get: url 접속  page_source: html 결과</vt:lpstr>
      <vt:lpstr>실습. 구글 이미지 크롤링  드디어 보이는 images!! 이 이후의 과정은 네이버 이미지 저장 로직을 동일하게 사용하면 된다.</vt:lpstr>
      <vt:lpstr>실습. 구글 이미지 크롤링  base64 decode을 이용한  이미지 저장</vt:lpstr>
      <vt:lpstr>실습. 구글 이미지 크롤링  내부 요소들에 대한 컨트롤이 가능! find_element_by_css find_element_by_name find_element_by_xpath</vt:lpstr>
      <vt:lpstr>실습. 구글 이미지 크롤링  브라우저를 띄우지 않고 사용하는 방법도 알아두자 ChromeOptions</vt:lpstr>
      <vt:lpstr>RESTful API Representational State Transfer</vt:lpstr>
      <vt:lpstr>RESTful API 특징: 쉽고 예측이 가능하다. 웹에서 동작한다.</vt:lpstr>
      <vt:lpstr>Resource  슬래시 구분자(/)는 계층 관계를 나타내는 데 사용한다. 마지막 문자로 슬래시(/)를 포함하지 않는다. resource들은 명사를 사용한다. ‘_’(언더바)보다는 ‘-’(하이픈)을 권장합니다. 소문자를 사용한다. 파일 확장자는 포함시키지 않는다.</vt:lpstr>
      <vt:lpstr>RESTful API 작성  /resource GET, /resource POST</vt:lpstr>
      <vt:lpstr>RESTful API 작성   /resource/:id GET /resource/:id PUT /resource/:id DELETE</vt:lpstr>
      <vt:lpstr>꿀팁 소개 1 Postman 소개</vt:lpstr>
      <vt:lpstr>POSTMAN  Postman은 개발한 API를 테스트하고, 테스트 결과를 공유하여 API 개발의 생산성을 높여주는 플랫폼입니다.</vt:lpstr>
      <vt:lpstr>postman 실행</vt:lpstr>
      <vt:lpstr>2. 체크하고 싶은 request를 복사한다.</vt:lpstr>
      <vt:lpstr>3. import &gt; past raw text &gt; 붙여넣기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</dc:title>
  <dc:creator>정상철</dc:creator>
  <cp:lastModifiedBy>정 상철</cp:lastModifiedBy>
  <cp:revision>1</cp:revision>
  <dcterms:modified xsi:type="dcterms:W3CDTF">2021-09-09T06:58:15Z</dcterms:modified>
</cp:coreProperties>
</file>